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2/7/2017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NeighborWorks® Rochester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&amp; The Triangle of North Winton Village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191000"/>
            <a:ext cx="2295525" cy="16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Homeownership</a:t>
            </a:r>
            <a:endParaRPr lang="en-US" dirty="0"/>
          </a:p>
          <a:p>
            <a:r>
              <a:rPr lang="en-US" dirty="0" smtClean="0"/>
              <a:t>Financial Fitness</a:t>
            </a:r>
            <a:endParaRPr lang="en-US" dirty="0"/>
          </a:p>
          <a:p>
            <a:r>
              <a:rPr lang="en-US" dirty="0" smtClean="0"/>
              <a:t>Community Lending &amp; Grants</a:t>
            </a:r>
          </a:p>
          <a:p>
            <a:r>
              <a:rPr lang="en-US" dirty="0" smtClean="0"/>
              <a:t>Energy </a:t>
            </a:r>
            <a:r>
              <a:rPr lang="en-US" dirty="0" smtClean="0"/>
              <a:t>Efficiency</a:t>
            </a:r>
          </a:p>
          <a:p>
            <a:r>
              <a:rPr lang="en-US" dirty="0" smtClean="0"/>
              <a:t>Community Initiatives</a:t>
            </a:r>
            <a:endParaRPr lang="en-US" dirty="0" smtClean="0"/>
          </a:p>
          <a:p>
            <a:r>
              <a:rPr lang="en-US" b="1" dirty="0" smtClean="0"/>
              <a:t>Targeted Neighborhood </a:t>
            </a:r>
            <a:r>
              <a:rPr lang="en-US" b="1" dirty="0" smtClean="0"/>
              <a:t>Stabilization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Healthy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Physical Conditions</a:t>
            </a:r>
          </a:p>
          <a:p>
            <a:pPr lvl="1"/>
            <a:r>
              <a:rPr lang="en-US" dirty="0" smtClean="0"/>
              <a:t>Residential </a:t>
            </a:r>
          </a:p>
          <a:p>
            <a:pPr lvl="1"/>
            <a:r>
              <a:rPr lang="en-US" dirty="0" smtClean="0"/>
              <a:t>Commercial Corridors</a:t>
            </a:r>
          </a:p>
          <a:p>
            <a:pPr lvl="1"/>
            <a:r>
              <a:rPr lang="en-US" dirty="0" smtClean="0"/>
              <a:t>Public Spaces</a:t>
            </a:r>
          </a:p>
          <a:p>
            <a:r>
              <a:rPr lang="en-US" b="1" dirty="0" smtClean="0"/>
              <a:t>Social Engagement</a:t>
            </a:r>
          </a:p>
          <a:p>
            <a:pPr lvl="1"/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Community Projects</a:t>
            </a:r>
          </a:p>
          <a:p>
            <a:r>
              <a:rPr lang="en-US" b="1" dirty="0" smtClean="0"/>
              <a:t>Neighborhood Image</a:t>
            </a:r>
          </a:p>
          <a:p>
            <a:pPr lvl="1"/>
            <a:r>
              <a:rPr lang="en-US" dirty="0" smtClean="0"/>
              <a:t>Logo &amp; “Marketing”</a:t>
            </a:r>
          </a:p>
          <a:p>
            <a:pPr lvl="1"/>
            <a:r>
              <a:rPr lang="en-US" dirty="0" smtClean="0"/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251254"/>
            <a:ext cx="4191000" cy="2514600"/>
          </a:xfrm>
        </p:spPr>
        <p:txBody>
          <a:bodyPr>
            <a:normAutofit/>
          </a:bodyPr>
          <a:lstStyle/>
          <a:p>
            <a:r>
              <a:rPr lang="en-US" dirty="0" smtClean="0"/>
              <a:t>Bike Rack Installations with Local Artists </a:t>
            </a:r>
            <a:br>
              <a:rPr lang="en-US" dirty="0" smtClean="0"/>
            </a:br>
            <a:r>
              <a:rPr lang="en-US" dirty="0" smtClean="0"/>
              <a:t>Jesse Hughson and MetalSomeArt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"/>
            <a:ext cx="5985669" cy="5985669"/>
          </a:xfrm>
        </p:spPr>
      </p:pic>
    </p:spTree>
    <p:extLst>
      <p:ext uri="{BB962C8B-B14F-4D97-AF65-F5344CB8AC3E}">
        <p14:creationId xmlns:p14="http://schemas.microsoft.com/office/powerpoint/2010/main" val="20398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10515600" cy="625474"/>
          </a:xfrm>
        </p:spPr>
        <p:txBody>
          <a:bodyPr/>
          <a:lstStyle/>
          <a:p>
            <a:r>
              <a:rPr lang="en-US" dirty="0" smtClean="0"/>
              <a:t>Neighborhood Logos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74536"/>
            <a:ext cx="5181600" cy="16840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600200"/>
            <a:ext cx="4823754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6" y="4114800"/>
            <a:ext cx="5201113" cy="17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4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724" y="533400"/>
            <a:ext cx="10515600" cy="609600"/>
          </a:xfrm>
        </p:spPr>
        <p:txBody>
          <a:bodyPr/>
          <a:lstStyle/>
          <a:p>
            <a:r>
              <a:rPr lang="en-US" dirty="0" smtClean="0"/>
              <a:t>Half-Bath Project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33" y="2003976"/>
            <a:ext cx="4432167" cy="399493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239320"/>
            <a:ext cx="2813310" cy="478841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21724" y="1709351"/>
            <a:ext cx="3124200" cy="4318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76079" y="2003976"/>
            <a:ext cx="3276600" cy="302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Increase Resident 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Decrease Investor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Target smaller properties with low or moderate assessed value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43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75"/>
          <a:stretch/>
        </p:blipFill>
        <p:spPr>
          <a:xfrm rot="5400000">
            <a:off x="-270882" y="715040"/>
            <a:ext cx="3899242" cy="29002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39592"/>
            <a:ext cx="2514600" cy="167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312" y="2147928"/>
            <a:ext cx="2514600" cy="1885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65"/>
          <a:stretch/>
        </p:blipFill>
        <p:spPr>
          <a:xfrm rot="10800000">
            <a:off x="3276600" y="4198768"/>
            <a:ext cx="3711900" cy="2175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8600" y="4198770"/>
            <a:ext cx="2900278" cy="2175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23" y="3389911"/>
            <a:ext cx="3976726" cy="29840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22" y="219604"/>
            <a:ext cx="5163727" cy="29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7874"/>
          </a:xfrm>
        </p:spPr>
        <p:txBody>
          <a:bodyPr/>
          <a:lstStyle/>
          <a:p>
            <a:r>
              <a:rPr lang="en-US" dirty="0" smtClean="0"/>
              <a:t>2016 Community Impact Measurement Surveys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US" dirty="0" smtClean="0"/>
              <a:t>200 Responses from a Random Sample of 450 households</a:t>
            </a:r>
          </a:p>
          <a:p>
            <a:r>
              <a:rPr lang="en-US" dirty="0" smtClean="0"/>
              <a:t>Mostly taken door-to-door</a:t>
            </a:r>
          </a:p>
          <a:p>
            <a:r>
              <a:rPr lang="en-US" dirty="0" smtClean="0"/>
              <a:t>Contribution from Triangle neighbors, NeighborWorks volunteer, AmeriCorps</a:t>
            </a:r>
          </a:p>
          <a:p>
            <a:r>
              <a:rPr lang="en-US" dirty="0" smtClean="0"/>
              <a:t>Rationale for Geographic Areas</a:t>
            </a:r>
          </a:p>
          <a:p>
            <a:pPr lvl="1"/>
            <a:r>
              <a:rPr lang="en-US" dirty="0" smtClean="0"/>
              <a:t>Understanding neighborhood dynamics</a:t>
            </a:r>
          </a:p>
          <a:p>
            <a:pPr lvl="1"/>
            <a:r>
              <a:rPr lang="en-US" dirty="0" smtClean="0"/>
              <a:t>Targeting outreach</a:t>
            </a:r>
          </a:p>
          <a:p>
            <a:pPr lvl="1"/>
            <a:r>
              <a:rPr lang="en-US" dirty="0" smtClean="0"/>
              <a:t>Impact of projects and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5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80</TotalTime>
  <Words>115</Words>
  <Application>Microsoft Office PowerPoint</Application>
  <PresentationFormat>Widescreen</PresentationFormat>
  <Paragraphs>37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Schoolbook</vt:lpstr>
      <vt:lpstr>CITY SKETCH 16X9</vt:lpstr>
      <vt:lpstr>NeighborWorks® Rochester</vt:lpstr>
      <vt:lpstr>Our Work</vt:lpstr>
      <vt:lpstr>Healthy Blocks</vt:lpstr>
      <vt:lpstr>Bike Rack Installations with Local Artists  Jesse Hughson and MetalSomeArt </vt:lpstr>
      <vt:lpstr>Neighborhood Logos</vt:lpstr>
      <vt:lpstr>Half-Bath Project</vt:lpstr>
      <vt:lpstr>PowerPoint Presentation</vt:lpstr>
      <vt:lpstr>2016 Community Impact Measurement Surveys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NeighborWorks® Rochester</dc:title>
  <dc:creator>Monica Finger</dc:creator>
  <cp:lastModifiedBy>Monica Finger</cp:lastModifiedBy>
  <cp:revision>11</cp:revision>
  <dcterms:created xsi:type="dcterms:W3CDTF">2017-02-07T14:45:07Z</dcterms:created>
  <dcterms:modified xsi:type="dcterms:W3CDTF">2017-02-07T17:55:52Z</dcterms:modified>
</cp:coreProperties>
</file>